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2"/>
  </p:notesMasterIdLst>
  <p:sldIdLst>
    <p:sldId id="256" r:id="rId2"/>
    <p:sldId id="257" r:id="rId3"/>
    <p:sldId id="274" r:id="rId4"/>
    <p:sldId id="260" r:id="rId5"/>
    <p:sldId id="261" r:id="rId6"/>
    <p:sldId id="273" r:id="rId7"/>
    <p:sldId id="280" r:id="rId8"/>
    <p:sldId id="282" r:id="rId9"/>
    <p:sldId id="283" r:id="rId10"/>
    <p:sldId id="268" r:id="rId11"/>
    <p:sldId id="277" r:id="rId12"/>
    <p:sldId id="258" r:id="rId13"/>
    <p:sldId id="262" r:id="rId14"/>
    <p:sldId id="263" r:id="rId15"/>
    <p:sldId id="266" r:id="rId16"/>
    <p:sldId id="278" r:id="rId17"/>
    <p:sldId id="276" r:id="rId18"/>
    <p:sldId id="281" r:id="rId19"/>
    <p:sldId id="264"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5"/>
    <p:restoredTop sz="84148"/>
  </p:normalViewPr>
  <p:slideViewPr>
    <p:cSldViewPr snapToGrid="0" snapToObjects="1">
      <p:cViewPr>
        <p:scale>
          <a:sx n="95" d="100"/>
          <a:sy n="95" d="100"/>
        </p:scale>
        <p:origin x="1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16/08/2022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endParaRPr lang="en-US" sz="1200" b="0" i="0" kern="1200" dirty="0">
              <a:solidFill>
                <a:schemeClr val="tx1"/>
              </a:solidFill>
              <a:effectLst/>
              <a:latin typeface="+mn-lt"/>
              <a:ea typeface="+mn-ea"/>
              <a:cs typeface="+mn-cs"/>
            </a:endParaRP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where nodes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a:t>
            </a:r>
            <a:r>
              <a:rPr lang="en-GB" dirty="0"/>
              <a:t>is associated with a transcript or set of transcripts, which is formally described in the paper as a k-compatibility class.</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k-</a:t>
            </a:r>
            <a:r>
              <a:rPr lang="en-GB" dirty="0" err="1"/>
              <a:t>mer</a:t>
            </a:r>
            <a:r>
              <a:rPr lang="en-GB" dirty="0"/>
              <a:t>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20</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424870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8/16/22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8/16/22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8/16/22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8/16/22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8/16/22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8/16/22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8/16/22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8/16/22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8/16/22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8/16/22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8/16/22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8/16/22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10</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11</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12</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13</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14</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15</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16</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lvl="1"/>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 </a:t>
            </a:r>
          </a:p>
          <a:p>
            <a:pPr lvl="1"/>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997178" y="290782"/>
            <a:ext cx="8197644"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a:t>
            </a:r>
            <a:r>
              <a:rPr lang="en-GB" sz="4400" b="1" dirty="0" err="1"/>
              <a:t>Pseudomapping</a:t>
            </a:r>
            <a:r>
              <a:rPr lang="en-GB" sz="4400" b="1" dirty="0"/>
              <a: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17</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1900715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192755" y="393141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1501145" y="3652342"/>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169068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192755" y="283944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02337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8575675" y="382808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7681225" y="2473028"/>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20</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5</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565346"/>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691196" y="1228955"/>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527995" y="1458501"/>
            <a:ext cx="1143049" cy="461665"/>
          </a:xfrm>
          <a:prstGeom prst="rect">
            <a:avLst/>
          </a:prstGeom>
          <a:noFill/>
        </p:spPr>
        <p:txBody>
          <a:bodyPr wrap="square" rtlCol="0">
            <a:spAutoFit/>
          </a:bodyPr>
          <a:lstStyle/>
          <a:p>
            <a:pPr algn="ctr"/>
            <a:r>
              <a:rPr lang="en-GB" sz="1200" dirty="0"/>
              <a:t>Chromosome Regions</a:t>
            </a:r>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6</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7</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8</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r>
              <a:rPr lang="en-GB" sz="2200" dirty="0"/>
              <a:t>Low library </a:t>
            </a:r>
          </a:p>
          <a:p>
            <a:r>
              <a:rPr lang="en-GB" sz="2200" dirty="0"/>
              <a:t>PCR preferentially enriches smaller and more GC-poor molecules</a:t>
            </a:r>
          </a:p>
          <a:p>
            <a:endParaRPr lang="en-GB" sz="2200" dirty="0"/>
          </a:p>
          <a:p>
            <a:r>
              <a:rPr lang="en-GB" sz="2200" dirty="0"/>
              <a:t>Paired-end reads better than single end </a:t>
            </a:r>
          </a:p>
          <a:p>
            <a:r>
              <a:rPr lang="en-GB" sz="2200" dirty="0"/>
              <a:t>30% or less is okay,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9</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69872" y="1612827"/>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5025418" y="5231551"/>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4476</TotalTime>
  <Words>2544</Words>
  <Application>Microsoft Macintosh PowerPoint</Application>
  <PresentationFormat>Widescreen</PresentationFormat>
  <Paragraphs>397</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Andale Mono</vt:lpstr>
      <vt:lpstr>Arial</vt:lpstr>
      <vt:lpstr>Calibri</vt:lpstr>
      <vt:lpstr>Calibri Light</vt: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Thilde Bagger Terkelsen</cp:lastModifiedBy>
  <cp:revision>100</cp:revision>
  <dcterms:created xsi:type="dcterms:W3CDTF">2021-05-13T13:56:47Z</dcterms:created>
  <dcterms:modified xsi:type="dcterms:W3CDTF">2022-08-16T14:28:31Z</dcterms:modified>
</cp:coreProperties>
</file>